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</p:embeddedFont>
    <p:embeddedFont>
      <p:font typeface="Righteous"/>
      <p:regular r:id="rId26"/>
    </p:embeddedFont>
    <p:embeddedFont>
      <p:font typeface="Syncopate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7.xml"/><Relationship Id="rId24" Type="http://schemas.openxmlformats.org/officeDocument/2006/relationships/font" Target="fonts/SourceCodePr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ighteous-regular.fntdata"/><Relationship Id="rId25" Type="http://schemas.openxmlformats.org/officeDocument/2006/relationships/font" Target="fonts/SourceCodePro-bold.fntdata"/><Relationship Id="rId28" Type="http://schemas.openxmlformats.org/officeDocument/2006/relationships/font" Target="fonts/Syncopate-bold.fntdata"/><Relationship Id="rId27" Type="http://schemas.openxmlformats.org/officeDocument/2006/relationships/font" Target="fonts/Syncopa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44061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www.graphite.org/" TargetMode="External"/><Relationship Id="rId5" Type="http://schemas.openxmlformats.org/officeDocument/2006/relationships/hyperlink" Target="http://youtube.com/v/OtKjiIYoVHU" TargetMode="External"/><Relationship Id="rId6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5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49" y="2781724"/>
            <a:ext cx="8464497" cy="3595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7" name="Shape 57"/>
          <p:cNvSpPr txBox="1"/>
          <p:nvPr/>
        </p:nvSpPr>
        <p:spPr>
          <a:xfrm>
            <a:off x="461875" y="171500"/>
            <a:ext cx="40275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4"/>
              </a:rPr>
              <a:t>Graphite</a:t>
            </a:r>
          </a:p>
        </p:txBody>
      </p:sp>
      <p:sp>
        <p:nvSpPr>
          <p:cNvPr id="58" name="Shape 58">
            <a:hlinkClick r:id="rId5"/>
          </p:cNvPr>
          <p:cNvSpPr/>
          <p:nvPr/>
        </p:nvSpPr>
        <p:spPr>
          <a:xfrm>
            <a:off x="5030074" y="171500"/>
            <a:ext cx="3581199" cy="268589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/>
        </p:nvSpPr>
        <p:spPr>
          <a:xfrm>
            <a:off x="356050" y="1408750"/>
            <a:ext cx="43347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Presentation by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Pam Moeai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March 4,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9624"/>
            <a:ext cx="8901473" cy="567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0" name="Shape 130"/>
          <p:cNvSpPr/>
          <p:nvPr/>
        </p:nvSpPr>
        <p:spPr>
          <a:xfrm>
            <a:off x="201250" y="1408750"/>
            <a:ext cx="2058900" cy="56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43375"/>
            <a:ext cx="8411649" cy="3752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2" name="Shape 132"/>
          <p:cNvSpPr/>
          <p:nvPr/>
        </p:nvSpPr>
        <p:spPr>
          <a:xfrm>
            <a:off x="3698700" y="3978575"/>
            <a:ext cx="4860900" cy="1021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99" y="1979624"/>
            <a:ext cx="8832301" cy="27999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9" name="Shape 139"/>
          <p:cNvSpPr/>
          <p:nvPr/>
        </p:nvSpPr>
        <p:spPr>
          <a:xfrm>
            <a:off x="2445975" y="3252175"/>
            <a:ext cx="974100" cy="899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325" y="3381375"/>
            <a:ext cx="1333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62" y="1261925"/>
            <a:ext cx="8354473" cy="547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7" name="Shape 147"/>
          <p:cNvSpPr/>
          <p:nvPr/>
        </p:nvSpPr>
        <p:spPr>
          <a:xfrm>
            <a:off x="183350" y="3074650"/>
            <a:ext cx="2725800" cy="3622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4450" y="3252576"/>
            <a:ext cx="1786639" cy="37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8675" y="3235586"/>
            <a:ext cx="1426422" cy="37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1549" y="3232022"/>
            <a:ext cx="1688400" cy="368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6599"/>
            <a:ext cx="6902350" cy="53588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7" name="Shape 157"/>
          <p:cNvSpPr/>
          <p:nvPr/>
        </p:nvSpPr>
        <p:spPr>
          <a:xfrm>
            <a:off x="6253025" y="3220000"/>
            <a:ext cx="666900" cy="66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00" y="1208975"/>
            <a:ext cx="7413598" cy="5432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4" name="Shape 164"/>
          <p:cNvSpPr/>
          <p:nvPr/>
        </p:nvSpPr>
        <p:spPr>
          <a:xfrm>
            <a:off x="5742175" y="3103950"/>
            <a:ext cx="1905300" cy="650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300" y="3649400"/>
            <a:ext cx="1517125" cy="332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Common Core Connections!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49" y="1462100"/>
            <a:ext cx="8708850" cy="507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2" name="Shape 172"/>
          <p:cNvSpPr/>
          <p:nvPr/>
        </p:nvSpPr>
        <p:spPr>
          <a:xfrm>
            <a:off x="311700" y="5322975"/>
            <a:ext cx="666900" cy="66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126800" y="5322975"/>
            <a:ext cx="666900" cy="66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818075" y="5322975"/>
            <a:ext cx="1256700" cy="66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986825" y="2422050"/>
            <a:ext cx="3813300" cy="782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Easy Search Tool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0" y="1209425"/>
            <a:ext cx="7552551" cy="55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2481425" y="1114675"/>
            <a:ext cx="1221000" cy="66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16725" y="2307875"/>
            <a:ext cx="2894700" cy="3710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Expert Reviews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0689"/>
            <a:ext cx="8520601" cy="514763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Reviews and Ratings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9624"/>
            <a:ext cx="8901473" cy="567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56475"/>
            <a:ext cx="5011151" cy="307604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950" y="4054122"/>
            <a:ext cx="5294449" cy="230577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8" name="Shape 68"/>
          <p:cNvSpPr/>
          <p:nvPr/>
        </p:nvSpPr>
        <p:spPr>
          <a:xfrm>
            <a:off x="201250" y="1408750"/>
            <a:ext cx="2058900" cy="56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Reviews and Ratings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2050"/>
            <a:ext cx="5340976" cy="54337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674" y="1439712"/>
            <a:ext cx="5068624" cy="52789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9624"/>
            <a:ext cx="8901473" cy="567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2" name="Shape 82"/>
          <p:cNvSpPr/>
          <p:nvPr/>
        </p:nvSpPr>
        <p:spPr>
          <a:xfrm>
            <a:off x="2322125" y="1409625"/>
            <a:ext cx="2058900" cy="56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2117075"/>
            <a:ext cx="6496776" cy="44665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274" y="2426820"/>
            <a:ext cx="2108475" cy="462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311125"/>
            <a:ext cx="8338999" cy="2027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972" y="3436291"/>
            <a:ext cx="1627377" cy="34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7175" y="3204525"/>
            <a:ext cx="1441794" cy="387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3675" y="3595722"/>
            <a:ext cx="1441793" cy="331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926" y="3374731"/>
            <a:ext cx="1853015" cy="361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00" y="1311125"/>
            <a:ext cx="8664098" cy="533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99" y="2616249"/>
            <a:ext cx="2135273" cy="433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87" y="1797036"/>
            <a:ext cx="8726025" cy="3263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50" y="4322725"/>
            <a:ext cx="8729099" cy="2136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1662825"/>
            <a:ext cx="8701051" cy="23332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161874"/>
            <a:ext cx="8520600" cy="952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Righteous"/>
                <a:ea typeface="Righteous"/>
                <a:cs typeface="Righteous"/>
                <a:sym typeface="Righteous"/>
              </a:rPr>
              <a:t>Teacher Center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1024"/>
            <a:ext cx="8901473" cy="567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1" name="Shape 121"/>
          <p:cNvSpPr/>
          <p:nvPr/>
        </p:nvSpPr>
        <p:spPr>
          <a:xfrm>
            <a:off x="4257225" y="1181025"/>
            <a:ext cx="2058900" cy="56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90875"/>
            <a:ext cx="5106575" cy="481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3" name="Shape 123"/>
          <p:cNvSpPr txBox="1"/>
          <p:nvPr/>
        </p:nvSpPr>
        <p:spPr>
          <a:xfrm>
            <a:off x="5665975" y="2256575"/>
            <a:ext cx="3166200" cy="4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*</a:t>
            </a: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Lesson Plans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*What’s New?  Get Inspired!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*Webinars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*Videos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Righteous"/>
                <a:ea typeface="Righteous"/>
                <a:cs typeface="Righteous"/>
                <a:sym typeface="Righteous"/>
              </a:rPr>
              <a:t>*Professional Learning Community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