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0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8899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6edu.com/index.html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emints.org/cooperative-learning-strategies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corps.org/" TargetMode="External"/><Relationship Id="rId4" Type="http://schemas.openxmlformats.org/officeDocument/2006/relationships/hyperlink" Target="https://play.google.com/store/apps/details?id=com.bottlerocketapps.storycorps" TargetMode="External"/><Relationship Id="rId5" Type="http://schemas.openxmlformats.org/officeDocument/2006/relationships/hyperlink" Target="https://itunes.apple.com/us/app/storycorps/id359071069?mt=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torycorps.org/great-questions/%23anyo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heetsland.com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ornetwork.com/resources/tools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ueuspl1unq0rmy9/SongsmithSetup%20(Academic).1.03.msi?dl=0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9pod4zoip7a96zl/MuseScore-2.0.2.msi?dl=0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ci00hsjnoqt0kvw/MicrosoftAutoCollageAcademicSetup.msi?dl=0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world.com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coresheets.com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0950" y="1669700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Helpful Websites for Teachers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203525" y="31070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By Tom Redd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/>
              <a:t>     &amp;  Barbara Sanders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575" y="2321627"/>
            <a:ext cx="2789399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 - 6 Lesson plans and Resources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 u="sng">
                <a:solidFill>
                  <a:srgbClr val="1155CC"/>
                </a:solidFill>
                <a:hlinkClick r:id="rId3"/>
              </a:rPr>
              <a:t>http://www.k6edu.com/index.html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  <a:buChar char="●"/>
            </a:pPr>
            <a:r>
              <a:rPr lang="en" sz="1900" b="1">
                <a:solidFill>
                  <a:srgbClr val="1155CC"/>
                </a:solidFill>
              </a:rPr>
              <a:t>Lesson Plans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  <a:buChar char="●"/>
            </a:pPr>
            <a:r>
              <a:rPr lang="en" sz="1900" b="1">
                <a:solidFill>
                  <a:srgbClr val="1155CC"/>
                </a:solidFill>
              </a:rPr>
              <a:t>Graphic Organizers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  <a:buChar char="●"/>
            </a:pPr>
            <a:r>
              <a:rPr lang="en" sz="1900" b="1">
                <a:solidFill>
                  <a:srgbClr val="1155CC"/>
                </a:solidFill>
              </a:rPr>
              <a:t>Worksheets, writing pages, etc.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  <a:buChar char="●"/>
            </a:pPr>
            <a:r>
              <a:rPr lang="en" sz="1900" b="1">
                <a:solidFill>
                  <a:srgbClr val="1155CC"/>
                </a:solidFill>
              </a:rPr>
              <a:t>Downloads as a pdf file</a:t>
            </a:r>
          </a:p>
          <a:p>
            <a:pPr lvl="0">
              <a:spcBef>
                <a:spcPts val="0"/>
              </a:spcBef>
              <a:buNone/>
            </a:pPr>
            <a:endParaRPr sz="1900" b="1">
              <a:solidFill>
                <a:srgbClr val="1155CC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775" y="2002737"/>
            <a:ext cx="321945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 a quick guide for cooperative-learning strategies?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rgbClr val="1155CC"/>
                </a:solidFill>
                <a:hlinkClick r:id="rId3"/>
              </a:rPr>
              <a:t>https://sites.google.com/a/emints.org/cooperative-learning-strategies/</a:t>
            </a:r>
          </a:p>
          <a:p>
            <a:pPr marL="457200" lvl="0" indent="-22860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Quick reference guide for strategies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575" y="2696300"/>
            <a:ext cx="3482850" cy="19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23550" y="469000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StoryCorps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rgbClr val="1155CC"/>
                </a:solidFill>
                <a:hlinkClick r:id="rId3"/>
              </a:rPr>
              <a:t>https://storycorps.org/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Found in the Google Play Store:  </a:t>
            </a:r>
            <a:r>
              <a:rPr lang="en" b="1" u="sng">
                <a:solidFill>
                  <a:srgbClr val="1155CC"/>
                </a:solidFill>
                <a:hlinkClick r:id="rId4"/>
              </a:rPr>
              <a:t>https://play.google.com/store/apps/details?id=com.bottlerocketapps.storycorps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Found in the App Store:  </a:t>
            </a:r>
            <a:r>
              <a:rPr lang="en" b="1" u="sng">
                <a:solidFill>
                  <a:srgbClr val="1155CC"/>
                </a:solidFill>
                <a:hlinkClick r:id="rId5"/>
              </a:rPr>
              <a:t>https://itunes.apple.com/us/app/storycorps/id359071069?mt=8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StoryCorps App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rgbClr val="1155CC"/>
                </a:solidFill>
                <a:hlinkClick r:id="rId3"/>
              </a:rPr>
              <a:t>https://storycorps.org/great-questions/#anyone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You could use the questions even if you do not use the app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You must be over 13 to use StoryCorps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With the app you can formulate questions and record the interview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You have the option of uploading it to Storycorps or not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Gives you a script on screen as you record the interview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More Math Site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23525" y="19055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http://www.mathworksheetsland.com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Includes math worksheets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Guided lessons</a:t>
            </a:r>
          </a:p>
          <a:p>
            <a:pPr marL="457200" lvl="0" indent="-22860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Math posters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427100"/>
            <a:ext cx="31623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5848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Microsoft Resources for Teachers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1900" b="1">
                <a:solidFill>
                  <a:srgbClr val="1155CC"/>
                </a:solidFill>
              </a:rPr>
              <a:t>Legal location for software I will be demonstrating:</a:t>
            </a:r>
            <a:r>
              <a:rPr lang="en" sz="1900">
                <a:solidFill>
                  <a:srgbClr val="1155CC"/>
                </a:solidFill>
              </a:rPr>
              <a:t/>
            </a:r>
            <a:br>
              <a:rPr lang="en" sz="1900">
                <a:solidFill>
                  <a:srgbClr val="1155CC"/>
                </a:solidFill>
              </a:rPr>
            </a:br>
            <a:r>
              <a:rPr lang="en">
                <a:solidFill>
                  <a:srgbClr val="1155CC"/>
                </a:solidFill>
              </a:rPr>
              <a:t>		</a:t>
            </a:r>
            <a:r>
              <a:rPr lang="en" sz="1900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http://www.educatornetwork.com/resources/tools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Several other great programs available for teachers at no cost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Access to the site is through your teacher microsoft login account</a:t>
            </a:r>
          </a:p>
          <a:p>
            <a:pPr marL="914400" lvl="1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Check this site out for other useful programs.  I use several of them regularly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b="1">
                <a:solidFill>
                  <a:srgbClr val="1155CC"/>
                </a:solidFill>
              </a:rPr>
              <a:t>(The </a:t>
            </a:r>
            <a:r>
              <a:rPr lang="en" sz="1900" b="1" i="1">
                <a:solidFill>
                  <a:srgbClr val="1155CC"/>
                </a:solidFill>
              </a:rPr>
              <a:t>Common Core Implementation</a:t>
            </a:r>
            <a:r>
              <a:rPr lang="en" b="1" i="1">
                <a:solidFill>
                  <a:srgbClr val="1155CC"/>
                </a:solidFill>
              </a:rPr>
              <a:t> Kite</a:t>
            </a:r>
            <a:r>
              <a:rPr lang="en" b="1">
                <a:solidFill>
                  <a:srgbClr val="1155CC"/>
                </a:solidFill>
              </a:rPr>
              <a:t> is a great program to try)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7805850" y="4625325"/>
            <a:ext cx="888299" cy="3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425" y="459950"/>
            <a:ext cx="349567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Music to your Classroom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Song Smith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https://www.dropbox.com/s/ueuspl1unq0rmy9/SongsmithSetup%20%28Academic%29.1.03.msi?dl=0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Great for review of any topic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Students create a simple song with a musical accompaniment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Repeated review of topic without realizing they are reviewing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Paid microsoft program but FREE for educators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7525" y="473475"/>
            <a:ext cx="2464720" cy="767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805850" y="4625325"/>
            <a:ext cx="888299" cy="3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link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Music to your Classroom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MuseScore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96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https://www.dropbox.com/s/9pod4zoip7a96zl/MuseScore-2.0.2.msi?dl=0</a:t>
            </a:r>
            <a:r>
              <a:rPr lang="en" sz="1900" b="1">
                <a:solidFill>
                  <a:srgbClr val="1155CC"/>
                </a:solidFill>
              </a:rPr>
              <a:t> 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Subalius or Finale Want-to-be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Notate Music and listen to your creation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Students explore written music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Students write their own sheet music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Great for classroom accompaniment 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Totally Free powerful music Program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650" y="583475"/>
            <a:ext cx="2495025" cy="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743" y="0"/>
            <a:ext cx="560851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a Photo Collage to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Presentations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https://www.dropbox.com/s/ci00hsjnoqt0kvw/MicrosoftAutoCollageAcademicSetup.msi?dl=0</a:t>
            </a:r>
            <a:r>
              <a:rPr lang="en" sz="2200" b="1">
                <a:solidFill>
                  <a:schemeClr val="dk1"/>
                </a:solidFill>
              </a:rPr>
              <a:t> 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Microsoft Autocollage 2008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Create an overview picture of a new topic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Create memory keepsake pictures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Simple and automatic</a:t>
            </a:r>
          </a:p>
          <a:p>
            <a:pPr marL="457200" lvl="0" indent="-228600" rtl="0">
              <a:spcBef>
                <a:spcPts val="0"/>
              </a:spcBef>
              <a:buClr>
                <a:srgbClr val="1155CC"/>
              </a:buClr>
            </a:pPr>
            <a:r>
              <a:rPr lang="en" b="1">
                <a:solidFill>
                  <a:srgbClr val="1155CC"/>
                </a:solidFill>
              </a:rPr>
              <a:t>Free program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950" y="211025"/>
            <a:ext cx="19240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Need some behavioral interventions or ideas?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60950" y="18442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 u="sng">
                <a:solidFill>
                  <a:srgbClr val="1155CC"/>
                </a:solidFill>
                <a:hlinkClick r:id="rId3"/>
              </a:rPr>
              <a:t>http://www.pbisworld.com/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  <a:buChar char="●"/>
            </a:pPr>
            <a:r>
              <a:rPr lang="en" sz="1900" b="1">
                <a:solidFill>
                  <a:srgbClr val="1155CC"/>
                </a:solidFill>
              </a:rPr>
              <a:t>Includes Tier 1 Tier 2 and Tier 3 Interventions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  <a:buChar char="●"/>
            </a:pPr>
            <a:r>
              <a:rPr lang="en" sz="1900" b="1">
                <a:solidFill>
                  <a:srgbClr val="1155CC"/>
                </a:solidFill>
              </a:rPr>
              <a:t>Also has downloadable data tracking forms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15817"/>
          <a:stretch/>
        </p:blipFill>
        <p:spPr>
          <a:xfrm>
            <a:off x="6596950" y="2195048"/>
            <a:ext cx="1695450" cy="226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018" y="468999"/>
            <a:ext cx="2773780" cy="6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 math practice ideas?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b="1" u="sng">
                <a:solidFill>
                  <a:srgbClr val="1155CC"/>
                </a:solidFill>
                <a:hlinkClick r:id="rId3"/>
              </a:rPr>
              <a:t>http://www.commoncoresheets.com/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</a:pPr>
            <a:r>
              <a:rPr lang="en" sz="1900" b="1">
                <a:solidFill>
                  <a:srgbClr val="1155CC"/>
                </a:solidFill>
              </a:rPr>
              <a:t>Daily review creator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</a:pPr>
            <a:r>
              <a:rPr lang="en" sz="1900" b="1">
                <a:solidFill>
                  <a:srgbClr val="1155CC"/>
                </a:solidFill>
              </a:rPr>
              <a:t>Create tests</a:t>
            </a:r>
          </a:p>
          <a:p>
            <a:pPr marL="457200" lvl="0" indent="-349250" rtl="0">
              <a:spcBef>
                <a:spcPts val="0"/>
              </a:spcBef>
              <a:buClr>
                <a:srgbClr val="1155CC"/>
              </a:buClr>
              <a:buSzPct val="100000"/>
            </a:pPr>
            <a:r>
              <a:rPr lang="en" sz="1900" b="1">
                <a:solidFill>
                  <a:srgbClr val="1155CC"/>
                </a:solidFill>
              </a:rPr>
              <a:t>Worksheets and answer sheets</a:t>
            </a:r>
          </a:p>
          <a:p>
            <a:pPr lvl="0" rtl="0">
              <a:spcBef>
                <a:spcPts val="0"/>
              </a:spcBef>
              <a:buNone/>
            </a:pPr>
            <a:endParaRPr sz="1900" b="1">
              <a:solidFill>
                <a:srgbClr val="1155CC"/>
              </a:solidFill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743" y="2172550"/>
            <a:ext cx="1807375" cy="220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Macintosh PowerPoint</Application>
  <PresentationFormat>On-screen Show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Roboto</vt:lpstr>
      <vt:lpstr>material</vt:lpstr>
      <vt:lpstr>Helpful Websites for Teachers</vt:lpstr>
      <vt:lpstr>Microsoft Resources for Teachers</vt:lpstr>
      <vt:lpstr>Add Music to your Classroom Song Smith</vt:lpstr>
      <vt:lpstr>Add Music to your Classroom MuseScore</vt:lpstr>
      <vt:lpstr>PowerPoint Presentation</vt:lpstr>
      <vt:lpstr>Add a Photo Collage to  your Presentations</vt:lpstr>
      <vt:lpstr>PowerPoint Presentation</vt:lpstr>
      <vt:lpstr>Need some behavioral interventions or ideas?</vt:lpstr>
      <vt:lpstr>Need math practice ideas?</vt:lpstr>
      <vt:lpstr>K - 6 Lesson plans and Resources</vt:lpstr>
      <vt:lpstr>Need a quick guide for cooperative-learning strategies?</vt:lpstr>
      <vt:lpstr>StoryCorps</vt:lpstr>
      <vt:lpstr>StoryCorps App</vt:lpstr>
      <vt:lpstr>One More Math 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Helpful Websites for Teachers</dc:title>
  <cp:lastModifiedBy>GSD User</cp:lastModifiedBy>
  <cp:revision>1</cp:revision>
  <dcterms:modified xsi:type="dcterms:W3CDTF">2016-05-10T16:32:00Z</dcterms:modified>
</cp:coreProperties>
</file>