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4407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www.jellybeanscoop.com/autopu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www.jellybeanscoop.com/game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830492"/>
            <a:ext cx="8455500" cy="308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Jellybean Writer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www.jellybeanscoop.com/autopub/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Jellybean Writer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435375" y="1084150"/>
            <a:ext cx="4250700" cy="385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Must sign in to save, print, download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Download pics from computer file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(collect pics and save in folder before starting book)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Download book  to computer (unlimited)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Save to account - up to 10 books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311700" y="1279625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Very easy to 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Many page layout templates to choose from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A lot or little text - your choice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Variety of fonts, size (Type text first)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Jellybean Games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www.jellybeanscoop.com/games/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Jellybean Games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61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Mathematical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Logical thinking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Language skills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Vocabulary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Geographic knowledge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World knowledge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Boost memory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Requires flash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Log in does not save scores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No log in needed to play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Gliches 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95000" y="1336875"/>
            <a:ext cx="7913700" cy="291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trying to sign up, teachers saw message that user name was already being used, but in reality, it took their username and created account.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When saving a Jellybean Book on my mac, it got stuck in never, never land.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Download worked great. Downloads as a PDF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Games are kind of addictive, but scores don’t save.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Not sure which browser works best.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344250" y="759675"/>
            <a:ext cx="3878399" cy="279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Extra Share: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checklist for teacher about new students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815125" y="729300"/>
            <a:ext cx="3144299" cy="296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Teacher:</a:t>
            </a:r>
            <a:br>
              <a:rPr lang="en"/>
            </a:br>
            <a:r>
              <a:rPr lang="en"/>
              <a:t>Student 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 Number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new student has been added to:</a:t>
            </a:r>
            <a:br>
              <a:rPr lang="en"/>
            </a:br>
            <a:r>
              <a:rPr lang="en"/>
              <a:t>Successmaker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Imagine 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Educator’s Handbook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Remember to add student to Gradebook concepts, ST Math (triple click), Go Math ….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JellybeanScoop.com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5807399" cy="577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interest, non-fiction articles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00436">
            <a:off x="299324" y="1498415"/>
            <a:ext cx="6882797" cy="21466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Innovative way to engage children in reading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Contemporary, HIGH interest articles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Perfect for closed reads!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1542">
            <a:off x="497100" y="3743000"/>
            <a:ext cx="48387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2031">
            <a:off x="314025" y="648225"/>
            <a:ext cx="4072617" cy="7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69681">
            <a:off x="5744574" y="755900"/>
            <a:ext cx="2819399" cy="7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62270">
            <a:off x="5684875" y="3167624"/>
            <a:ext cx="3333749" cy="8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2900" y="4196875"/>
            <a:ext cx="27241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478450" y="460225"/>
            <a:ext cx="23543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Features: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Audio files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Comprehension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Vocabulary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Sentence building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Read aloud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/>
              <a:t>Hundreds of articles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Fun Facts - Great story and conversation starters, not leveled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Leveled readings: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b="1"/>
              <a:t>Starter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b="1"/>
              <a:t>Single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b="1"/>
              <a:t>Double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b="1"/>
              <a:t>Triple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Correlated to Lexile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Updated frequently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44250" y="379950"/>
            <a:ext cx="8455500" cy="317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Free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Designed for elementary and middle school students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Good demo videos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Tracks student progress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075600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 Account: Why?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Organize students by grade, level, group, etc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View test scores and answers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Tracks each students’ progress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Choose class size (25-100)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827" y="670350"/>
            <a:ext cx="4637725" cy="41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Accounts: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404775"/>
            <a:ext cx="8316000" cy="329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As a teacher, click on student name to see: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learning history - article read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test history - scores on all activities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books written in Jellybean Write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Students can see their own:</a:t>
            </a:r>
            <a:br>
              <a:rPr lang="en" sz="1800"/>
            </a:br>
            <a:r>
              <a:rPr lang="en" sz="1800"/>
              <a:t>	learning and test history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**Teacher must set up student accounts individually. Username and password only. (no upload)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indent="45720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299" y="897724"/>
            <a:ext cx="2307249" cy="26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LenaB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123456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 rot="-561363">
            <a:off x="344196" y="1403877"/>
            <a:ext cx="8455481" cy="21468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WAIT!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There’s more!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On-screen Show (16:9)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Playfair Display</vt:lpstr>
      <vt:lpstr>Montserrat</vt:lpstr>
      <vt:lpstr>Oswald</vt:lpstr>
      <vt:lpstr>pop</vt:lpstr>
      <vt:lpstr>PowerPoint Presentation</vt:lpstr>
      <vt:lpstr>JellybeanScoop.com</vt:lpstr>
      <vt:lpstr>Innovative way to engage children in reading Contemporary, HIGH interest articles Perfect for closed reads!</vt:lpstr>
      <vt:lpstr>Features:</vt:lpstr>
      <vt:lpstr>Free Designed for elementary and middle school students Good demo videos Tracks student progress</vt:lpstr>
      <vt:lpstr>Teacher Account: Why?</vt:lpstr>
      <vt:lpstr>Student Accounts:</vt:lpstr>
      <vt:lpstr>LenaB 123456</vt:lpstr>
      <vt:lpstr>But WAIT!  There’s more!</vt:lpstr>
      <vt:lpstr> Jellybean Writer www.jellybeanscoop.com/autopub/ </vt:lpstr>
      <vt:lpstr>Jellybean Writer</vt:lpstr>
      <vt:lpstr>Jellybean Games www.jellybeanscoop.com/games/</vt:lpstr>
      <vt:lpstr>Jellybean Games</vt:lpstr>
      <vt:lpstr>Gliches ? </vt:lpstr>
      <vt:lpstr>Extra Share:  checklist for teacher about new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GSD User</cp:lastModifiedBy>
  <cp:revision>1</cp:revision>
  <dcterms:modified xsi:type="dcterms:W3CDTF">2016-05-10T16:34:05Z</dcterms:modified>
</cp:coreProperties>
</file>