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2"/>
  </p:normalViewPr>
  <p:slideViewPr>
    <p:cSldViewPr snapToGrid="0" snapToObjects="1">
      <p:cViewPr>
        <p:scale>
          <a:sx n="89" d="100"/>
          <a:sy n="89" d="100"/>
        </p:scale>
        <p:origin x="416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40800-ABE5-2048-8DBB-234F9ACF060B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1FBC3-EE22-0C4C-B521-E03EC5ADB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8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your account show the basic editing – drag &amp; drop, elements</a:t>
            </a:r>
          </a:p>
          <a:p>
            <a:r>
              <a:rPr lang="en-US" dirty="0" smtClean="0"/>
              <a:t>Point out options available with Pro version – multiple videos, more</a:t>
            </a:r>
            <a:r>
              <a:rPr lang="en-US" baseline="0" dirty="0" smtClean="0"/>
              <a:t> types of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1FBC3-EE22-0C4C-B521-E03EC5ADBB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22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1FBC3-EE22-0C4C-B521-E03EC5ADBB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555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2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4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53357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41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54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4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0623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23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zaption.com/pricing#individual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zaption.com/signu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www.zaption.com/lessons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zaption.com/less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ZAPTION!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mtClean="0"/>
              <a:t>Brief overlook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ZAPTION: A Tool for creating video-based 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464072" cy="472630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Similar to </a:t>
            </a:r>
            <a:r>
              <a:rPr lang="en-US" sz="2400" b="1" dirty="0" err="1" smtClean="0"/>
              <a:t>EdPuzzle</a:t>
            </a:r>
            <a:r>
              <a:rPr lang="en-US" sz="2400" b="1" dirty="0" smtClean="0"/>
              <a:t> – no voice narration</a:t>
            </a:r>
          </a:p>
          <a:p>
            <a:r>
              <a:rPr lang="en-US" sz="2400" b="1" dirty="0" smtClean="0"/>
              <a:t>A little bit like </a:t>
            </a:r>
            <a:r>
              <a:rPr lang="en-US" sz="2400" b="1" dirty="0" err="1" smtClean="0"/>
              <a:t>Kahoot</a:t>
            </a:r>
            <a:r>
              <a:rPr lang="en-US" sz="2400" b="1" dirty="0" smtClean="0"/>
              <a:t> – interactive assessments</a:t>
            </a:r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Basic (Free) &amp; Pro ($89/year) Also K-12 Site License – </a:t>
            </a:r>
            <a:r>
              <a:rPr lang="en-US" sz="1800" b="1" dirty="0" smtClean="0">
                <a:hlinkClick r:id="rId2"/>
              </a:rPr>
              <a:t>Comparison Chart</a:t>
            </a:r>
            <a:endParaRPr lang="en-US" sz="1800" b="1" dirty="0" smtClean="0"/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Uses Video from any source – YouTube, Vimeo, </a:t>
            </a:r>
            <a:r>
              <a:rPr lang="en-US" sz="2400" b="1" dirty="0" err="1" smtClean="0"/>
              <a:t>Zaption</a:t>
            </a:r>
            <a:r>
              <a:rPr lang="en-US" sz="2400" b="1" dirty="0" smtClean="0"/>
              <a:t> library, your own</a:t>
            </a:r>
            <a:r>
              <a:rPr lang="is-IS" sz="2400" b="1" dirty="0" smtClean="0"/>
              <a:t>…</a:t>
            </a:r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Drag &amp; </a:t>
            </a:r>
            <a:r>
              <a:rPr lang="en-US" sz="2400" b="1" dirty="0" smtClean="0"/>
              <a:t>Drop to edit</a:t>
            </a:r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”Share” for individual viewing or ”Present”</a:t>
            </a:r>
            <a:endParaRPr lang="en-US" sz="2400" b="1" dirty="0" smtClean="0"/>
          </a:p>
          <a:p>
            <a:pPr>
              <a:buFont typeface="Arial" charset="0"/>
              <a:buChar char="•"/>
            </a:pPr>
            <a:r>
              <a:rPr lang="en-US" sz="2400" b="1" dirty="0" err="1" smtClean="0"/>
              <a:t>Zaption</a:t>
            </a:r>
            <a:r>
              <a:rPr lang="en-US" sz="2400" b="1" dirty="0" smtClean="0"/>
              <a:t> Presenter – adds interactivity (is that a word?) More later</a:t>
            </a:r>
            <a:r>
              <a:rPr lang="is-IS" sz="2400" b="1" dirty="0" smtClean="0"/>
              <a:t>…</a:t>
            </a:r>
          </a:p>
          <a:p>
            <a:pPr>
              <a:buFont typeface="Arial" charset="0"/>
              <a:buChar char="•"/>
            </a:pPr>
            <a:r>
              <a:rPr lang="is-IS" sz="2400" b="1" dirty="0" smtClean="0"/>
              <a:t>Great Help menu and videos</a:t>
            </a:r>
            <a:r>
              <a:rPr lang="en-US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58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started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906" y="2080258"/>
            <a:ext cx="6097133" cy="3594100"/>
          </a:xfrm>
        </p:spPr>
      </p:pic>
      <p:sp>
        <p:nvSpPr>
          <p:cNvPr id="5" name="TextBox 4"/>
          <p:cNvSpPr txBox="1"/>
          <p:nvPr/>
        </p:nvSpPr>
        <p:spPr>
          <a:xfrm>
            <a:off x="4952914" y="1128451"/>
            <a:ext cx="2775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hlinkClick r:id="rId3"/>
              </a:rPr>
              <a:t>Sign-up Page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16107" y="5870386"/>
            <a:ext cx="11335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Students do NOT need to sign-up to participate in </a:t>
            </a:r>
            <a:r>
              <a:rPr lang="en-US" sz="2800" dirty="0" err="1" smtClean="0"/>
              <a:t>Zaption</a:t>
            </a:r>
            <a:r>
              <a:rPr lang="en-US" sz="2800" dirty="0" smtClean="0"/>
              <a:t> Presenter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26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2286001"/>
            <a:ext cx="10312793" cy="3859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Tour</a:t>
            </a:r>
            <a:r>
              <a:rPr lang="en-US" sz="4000" dirty="0" smtClean="0">
                <a:solidFill>
                  <a:schemeClr val="tx1"/>
                </a:solidFill>
              </a:rPr>
              <a:t> – Old Term for interactive video </a:t>
            </a:r>
            <a:r>
              <a:rPr lang="en-US" sz="4000" b="1" dirty="0" smtClean="0">
                <a:solidFill>
                  <a:schemeClr val="tx1"/>
                </a:solidFill>
              </a:rPr>
              <a:t>Lesson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Copy Collection = Copy Tour</a:t>
            </a:r>
          </a:p>
          <a:p>
            <a:pPr marL="0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Any lesson (tour) can be copied.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Copied Lessons appear on My Lessons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047" y="1331259"/>
            <a:ext cx="8766285" cy="478455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Basic Interface</a:t>
            </a:r>
          </a:p>
        </p:txBody>
      </p:sp>
    </p:spTree>
    <p:extLst>
      <p:ext uri="{BB962C8B-B14F-4D97-AF65-F5344CB8AC3E}">
        <p14:creationId xmlns:p14="http://schemas.microsoft.com/office/powerpoint/2010/main" val="15158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341" y="922014"/>
            <a:ext cx="10058400" cy="551922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23380" y="175948"/>
            <a:ext cx="10178322" cy="1492132"/>
          </a:xfrm>
        </p:spPr>
        <p:txBody>
          <a:bodyPr/>
          <a:lstStyle/>
          <a:p>
            <a:r>
              <a:rPr lang="en-US"/>
              <a:t>Editing Interface</a:t>
            </a:r>
            <a:br>
              <a:rPr lang="en-US"/>
            </a:b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6883" y="6441238"/>
            <a:ext cx="2091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My </a:t>
            </a:r>
            <a:r>
              <a:rPr lang="en-US" dirty="0" err="1" smtClean="0">
                <a:hlinkClick r:id="rId4"/>
              </a:rPr>
              <a:t>Zaption</a:t>
            </a:r>
            <a:r>
              <a:rPr lang="en-US" dirty="0" smtClean="0">
                <a:hlinkClick r:id="rId4"/>
              </a:rPr>
              <a:t>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Zaption</a:t>
            </a:r>
            <a:r>
              <a:rPr lang="en-US" dirty="0" smtClean="0"/>
              <a:t> </a:t>
            </a:r>
            <a:r>
              <a:rPr lang="en-US" dirty="0" err="1" smtClean="0"/>
              <a:t>presentor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850" y="1243012"/>
            <a:ext cx="981313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Lets </a:t>
            </a:r>
            <a:r>
              <a:rPr lang="en-US" sz="2800" dirty="0"/>
              <a:t>you present a video in the front of the room and or stream it to your students' </a:t>
            </a:r>
            <a:r>
              <a:rPr lang="en-US" sz="2800" dirty="0" smtClean="0"/>
              <a:t>devices – computers or mobile devices. (No Android app yet but can be played on a Chrome browser)</a:t>
            </a:r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Your </a:t>
            </a:r>
            <a:r>
              <a:rPr lang="en-US" sz="2800" dirty="0"/>
              <a:t>students will be able to use </a:t>
            </a:r>
            <a:r>
              <a:rPr lang="en-US" sz="2800" dirty="0" err="1"/>
              <a:t>Zaption</a:t>
            </a:r>
            <a:r>
              <a:rPr lang="en-US" sz="2800" dirty="0"/>
              <a:t> Presenter </a:t>
            </a:r>
            <a:r>
              <a:rPr lang="en-US" sz="2800" dirty="0" smtClean="0"/>
              <a:t>to ask </a:t>
            </a:r>
            <a:r>
              <a:rPr lang="en-US" sz="2800" dirty="0"/>
              <a:t>questions directly from their devices while the video plays. </a:t>
            </a:r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Teachers </a:t>
            </a:r>
            <a:r>
              <a:rPr lang="en-US" sz="2800" dirty="0"/>
              <a:t>can add questions to the presentations on the fly and have those questions appear on students' devices. 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Teachers can use the pointer or drawing tool to call attention to items on the screen.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641" y="1128451"/>
            <a:ext cx="1409700" cy="126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closer look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28900" y="2387085"/>
            <a:ext cx="76723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hlinkClick r:id="rId2"/>
              </a:rPr>
              <a:t>My Zaption Account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351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444</TotalTime>
  <Words>268</Words>
  <Application>Microsoft Macintosh PowerPoint</Application>
  <PresentationFormat>Widescreen</PresentationFormat>
  <Paragraphs>37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Impact</vt:lpstr>
      <vt:lpstr>Arial</vt:lpstr>
      <vt:lpstr>Badge</vt:lpstr>
      <vt:lpstr>ZAPTION!</vt:lpstr>
      <vt:lpstr>ZAPTION: A Tool for creating video-based quizzes</vt:lpstr>
      <vt:lpstr>Let’s get started</vt:lpstr>
      <vt:lpstr>vocabulary</vt:lpstr>
      <vt:lpstr>Basic Interface</vt:lpstr>
      <vt:lpstr>Editing Interface </vt:lpstr>
      <vt:lpstr>Zaption presentor</vt:lpstr>
      <vt:lpstr>Let’s take a closer look…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ZAPTION!</dc:title>
  <dc:creator>Microsoft Office User</dc:creator>
  <cp:lastModifiedBy>Microsoft Office User</cp:lastModifiedBy>
  <cp:revision>24</cp:revision>
  <dcterms:created xsi:type="dcterms:W3CDTF">2016-01-29T20:00:10Z</dcterms:created>
  <dcterms:modified xsi:type="dcterms:W3CDTF">2016-02-03T20:04:22Z</dcterms:modified>
</cp:coreProperties>
</file>